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</p:sldIdLst>
  <p:sldSz cx="6858000" cy="9906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14440" y="1621080"/>
            <a:ext cx="5829120" cy="344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A324AC3-D06F-4041-B39B-3B63C6C8A71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23515600-14E8-4C06-A50E-B38ABA4C219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7C7406DB-3032-4B04-988E-52A33929910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3CEC90D-CA3A-4E34-BE94-BBBFE7212C4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D496B20-ACD5-4510-A13D-CB947E37CA6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14440" y="1621080"/>
            <a:ext cx="5829120" cy="344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814B431-9402-44C9-9681-CEC5E16D5F8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16490B4-8202-4042-909D-3819AB2C145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14440" y="1621080"/>
            <a:ext cx="5829120" cy="344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342720" y="2317680"/>
            <a:ext cx="3011760" cy="574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05320" y="2317680"/>
            <a:ext cx="3011760" cy="574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5D47F4AF-9F9E-49D2-95E0-005E9F82085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8322C0A7-863A-4919-BB15-D8DC666C8EB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14440" y="1621080"/>
            <a:ext cx="5829120" cy="344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B7F008A7-0366-4C29-85B4-2DA752F35A0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86730411-6252-46AA-B60B-930BB0ABF47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14440" y="1621080"/>
            <a:ext cx="5829120" cy="344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0" lang="ja-JP" sz="4500" strike="noStrike" u="none">
                <a:solidFill>
                  <a:schemeClr val="dk1"/>
                </a:solidFill>
                <a:uFillTx/>
                <a:latin typeface="Calibri Light"/>
              </a:rPr>
              <a:t>マスター タイトルの書式設定</a:t>
            </a:r>
            <a:endParaRPr b="0" lang="en-US" sz="45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&lt;日付/時刻&gt;</a:t>
            </a:r>
            <a:endParaRPr b="0" lang="en-US" sz="9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游明朝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游明朝"/>
              </a:rPr>
              <a:t>&lt;フッター&gt;</a:t>
            </a:r>
            <a:endParaRPr b="0" lang="en-US" sz="14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5B0DBC11-48CD-4673-85CD-9A97C184DDAA}" type="slidenum">
              <a: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&lt;番号&gt;</a:t>
            </a:fld>
            <a:endParaRPr b="0" lang="en-US" sz="9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ja-JP" sz="2100" strike="noStrike" u="none">
                <a:solidFill>
                  <a:schemeClr val="dk1"/>
                </a:solidFill>
                <a:uFillTx/>
                <a:latin typeface="Calibri"/>
              </a:rPr>
              <a:t>クリックしてアウトラインのテキストを編集</a:t>
            </a:r>
            <a:endParaRPr b="0" lang="en-US" sz="2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trike="noStrike" u="none">
                <a:solidFill>
                  <a:schemeClr val="dk1"/>
                </a:solidFill>
                <a:uFillTx/>
                <a:latin typeface="Calibri"/>
              </a:rPr>
              <a:t>2</a:t>
            </a:r>
            <a:r>
              <a:rPr b="0" lang="ja-JP" sz="1500" strike="noStrike" u="none">
                <a:solidFill>
                  <a:schemeClr val="dk1"/>
                </a:solidFill>
                <a:uFillTx/>
                <a:latin typeface="Calibri"/>
              </a:rPr>
              <a:t>レベル目のアウトライン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350" strike="noStrike" u="none">
                <a:solidFill>
                  <a:schemeClr val="dk1"/>
                </a:solidFill>
                <a:uFillTx/>
                <a:latin typeface="Calibri"/>
              </a:rPr>
              <a:t>3</a:t>
            </a:r>
            <a:r>
              <a:rPr b="0" lang="ja-JP" sz="1350" strike="noStrike" u="none">
                <a:solidFill>
                  <a:schemeClr val="dk1"/>
                </a:solidFill>
                <a:uFillTx/>
                <a:latin typeface="Calibri"/>
              </a:rPr>
              <a:t>レベル目のアウトライン</a:t>
            </a:r>
            <a:endParaRPr b="0" lang="en-US" sz="13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350" strike="noStrike" u="none">
                <a:solidFill>
                  <a:schemeClr val="dk1"/>
                </a:solidFill>
                <a:uFillTx/>
                <a:latin typeface="Calibri"/>
              </a:rPr>
              <a:t>4</a:t>
            </a:r>
            <a:r>
              <a:rPr b="0" lang="ja-JP" sz="1350" strike="noStrike" u="none">
                <a:solidFill>
                  <a:schemeClr val="dk1"/>
                </a:solidFill>
                <a:uFillTx/>
                <a:latin typeface="Calibri"/>
              </a:rPr>
              <a:t>レベル目のアウトライン</a:t>
            </a:r>
            <a:endParaRPr b="0" lang="en-US" sz="13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5</a:t>
            </a:r>
            <a:r>
              <a:rPr b="0" lang="ja-JP" sz="2000" strike="noStrike" u="none">
                <a:solidFill>
                  <a:schemeClr val="dk1"/>
                </a:solidFill>
                <a:uFillTx/>
                <a:latin typeface="Calibri"/>
              </a:rPr>
              <a:t>レベル目のアウトライン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6</a:t>
            </a:r>
            <a:r>
              <a:rPr b="0" lang="ja-JP" sz="2000" strike="noStrike" u="none">
                <a:solidFill>
                  <a:schemeClr val="dk1"/>
                </a:solidFill>
                <a:uFillTx/>
                <a:latin typeface="Calibri"/>
              </a:rPr>
              <a:t>レベル目のアウトライン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7</a:t>
            </a:r>
            <a:r>
              <a:rPr b="0" lang="ja-JP" sz="2000" strike="noStrike" u="none">
                <a:solidFill>
                  <a:schemeClr val="dk1"/>
                </a:solidFill>
                <a:uFillTx/>
                <a:latin typeface="Calibri"/>
              </a:rPr>
              <a:t>レベル目のアウトライン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72320" y="660240"/>
            <a:ext cx="2211480" cy="231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ja-JP" sz="2400" strike="noStrike" u="none">
                <a:solidFill>
                  <a:schemeClr val="dk1"/>
                </a:solidFill>
                <a:uFillTx/>
                <a:latin typeface="Calibri Light"/>
              </a:rPr>
              <a:t>マスター タイトルの書式設定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2915640" y="1426320"/>
            <a:ext cx="3471480" cy="7039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2400" strike="noStrike" u="none">
                <a:solidFill>
                  <a:schemeClr val="dk1"/>
                </a:solidFill>
                <a:uFillTx/>
                <a:latin typeface="Calibri"/>
              </a:rPr>
              <a:t>マスター テキストの書式設定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210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2100" strike="noStrike" u="none">
                <a:solidFill>
                  <a:schemeClr val="dk1"/>
                </a:solidFill>
                <a:uFillTx/>
                <a:latin typeface="Calibri"/>
              </a:rPr>
              <a:t>2 </a:t>
            </a:r>
            <a:r>
              <a:rPr b="0" lang="ja-JP" sz="210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2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80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3 </a:t>
            </a:r>
            <a:r>
              <a:rPr b="0" lang="ja-JP" sz="180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50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500" strike="noStrike" u="none">
                <a:solidFill>
                  <a:schemeClr val="dk1"/>
                </a:solidFill>
                <a:uFillTx/>
                <a:latin typeface="Calibri"/>
              </a:rPr>
              <a:t>4 </a:t>
            </a:r>
            <a:r>
              <a:rPr b="0" lang="ja-JP" sz="150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50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500" strike="noStrike" u="none">
                <a:solidFill>
                  <a:schemeClr val="dk1"/>
                </a:solidFill>
                <a:uFillTx/>
                <a:latin typeface="Calibri"/>
              </a:rPr>
              <a:t>5 </a:t>
            </a:r>
            <a:r>
              <a:rPr b="0" lang="ja-JP" sz="150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72320" y="2971800"/>
            <a:ext cx="2211480" cy="5505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ja-JP" sz="1200" strike="noStrike" u="none">
                <a:solidFill>
                  <a:schemeClr val="dk1"/>
                </a:solidFill>
                <a:uFillTx/>
                <a:latin typeface="Calibri"/>
              </a:rPr>
              <a:t>マスター テキストの書式設定</a:t>
            </a:r>
            <a:endParaRPr b="0" lang="en-US" sz="1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dt" idx="28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&lt;日付/時刻&gt;</a:t>
            </a:r>
            <a:endParaRPr b="0" lang="en-US" sz="9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ftr" idx="29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游明朝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游明朝"/>
              </a:rPr>
              <a:t>&lt;フッター&gt;</a:t>
            </a:r>
            <a:endParaRPr b="0" lang="en-US" sz="14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sldNum" idx="30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2BB97C75-B675-4661-915B-D8080073EAC3}" type="slidenum">
              <a: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&lt;番号&gt;</a:t>
            </a:fld>
            <a:endParaRPr b="0" lang="en-US" sz="9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72320" y="660240"/>
            <a:ext cx="2211480" cy="231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ja-JP" sz="2400" strike="noStrike" u="none">
                <a:solidFill>
                  <a:schemeClr val="dk1"/>
                </a:solidFill>
                <a:uFillTx/>
                <a:latin typeface="Calibri Light"/>
              </a:rPr>
              <a:t>マスター タイトルの書式設定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2915640" y="1426320"/>
            <a:ext cx="3471480" cy="7039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ja-JP" sz="2400" strike="noStrike" u="none">
                <a:solidFill>
                  <a:schemeClr val="dk1"/>
                </a:solidFill>
                <a:uFillTx/>
                <a:latin typeface="Calibri"/>
              </a:rPr>
              <a:t>アイコンをクリックして図を追加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72320" y="2971800"/>
            <a:ext cx="2211480" cy="5505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ja-JP" sz="1200" strike="noStrike" u="none">
                <a:solidFill>
                  <a:schemeClr val="dk1"/>
                </a:solidFill>
                <a:uFillTx/>
                <a:latin typeface="Calibri"/>
              </a:rPr>
              <a:t>マスター テキストの書式設定</a:t>
            </a:r>
            <a:endParaRPr b="0" lang="en-US" sz="1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dt" idx="31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&lt;日付/時刻&gt;</a:t>
            </a:r>
            <a:endParaRPr b="0" lang="en-US" sz="9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ftr" idx="32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游明朝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游明朝"/>
              </a:rPr>
              <a:t>&lt;フッター&gt;</a:t>
            </a:r>
            <a:endParaRPr b="0" lang="en-US" sz="14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 type="sldNum" idx="33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91C83FE6-33EB-46CD-8809-521683ADB7FA}" type="slidenum">
              <a: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&lt;番号&gt;</a:t>
            </a:fld>
            <a:endParaRPr b="0" lang="en-US" sz="9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ja-JP" sz="3300" strike="noStrike" u="none">
                <a:solidFill>
                  <a:schemeClr val="dk1"/>
                </a:solidFill>
                <a:uFillTx/>
                <a:latin typeface="Calibri Light"/>
              </a:rPr>
              <a:t>マスター タイトルの書式設定</a:t>
            </a:r>
            <a:endParaRPr b="0" lang="en-US" sz="33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71600" y="2637000"/>
            <a:ext cx="5914800" cy="6284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2100" strike="noStrike" u="none">
                <a:solidFill>
                  <a:schemeClr val="dk1"/>
                </a:solidFill>
                <a:uFillTx/>
                <a:latin typeface="Calibri"/>
              </a:rPr>
              <a:t>マスター テキストの書式設定</a:t>
            </a:r>
            <a:endParaRPr b="0" lang="en-US" sz="2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80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2 </a:t>
            </a:r>
            <a:r>
              <a:rPr b="0" lang="ja-JP" sz="180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50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500" strike="noStrike" u="none">
                <a:solidFill>
                  <a:schemeClr val="dk1"/>
                </a:solidFill>
                <a:uFillTx/>
                <a:latin typeface="Calibri"/>
              </a:rPr>
              <a:t>3 </a:t>
            </a:r>
            <a:r>
              <a:rPr b="0" lang="ja-JP" sz="150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35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350" strike="noStrike" u="none">
                <a:solidFill>
                  <a:schemeClr val="dk1"/>
                </a:solidFill>
                <a:uFillTx/>
                <a:latin typeface="Calibri"/>
              </a:rPr>
              <a:t>4 </a:t>
            </a:r>
            <a:r>
              <a:rPr b="0" lang="ja-JP" sz="135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3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35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350" strike="noStrike" u="none">
                <a:solidFill>
                  <a:schemeClr val="dk1"/>
                </a:solidFill>
                <a:uFillTx/>
                <a:latin typeface="Calibri"/>
              </a:rPr>
              <a:t>5 </a:t>
            </a:r>
            <a:r>
              <a:rPr b="0" lang="ja-JP" sz="135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3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en-US" sz="9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游明朝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游明朝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640E4989-F2A3-42EE-94EF-A2DBCFCDE1D2}" type="slidenum">
              <a: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9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07880" y="527400"/>
            <a:ext cx="1478520" cy="839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ja-JP" sz="3300" strike="noStrike" u="none">
                <a:solidFill>
                  <a:schemeClr val="dk1"/>
                </a:solidFill>
                <a:uFillTx/>
                <a:latin typeface="Calibri Light"/>
              </a:rPr>
              <a:t>マスター タイトルの書式設定</a:t>
            </a:r>
            <a:endParaRPr b="0" lang="en-US" sz="33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71600" y="527400"/>
            <a:ext cx="4350240" cy="839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2100" strike="noStrike" u="none">
                <a:solidFill>
                  <a:schemeClr val="dk1"/>
                </a:solidFill>
                <a:uFillTx/>
                <a:latin typeface="Calibri"/>
              </a:rPr>
              <a:t>マスター テキストの書式設定</a:t>
            </a:r>
            <a:endParaRPr b="0" lang="en-US" sz="2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80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2 </a:t>
            </a:r>
            <a:r>
              <a:rPr b="0" lang="ja-JP" sz="180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50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500" strike="noStrike" u="none">
                <a:solidFill>
                  <a:schemeClr val="dk1"/>
                </a:solidFill>
                <a:uFillTx/>
                <a:latin typeface="Calibri"/>
              </a:rPr>
              <a:t>3 </a:t>
            </a:r>
            <a:r>
              <a:rPr b="0" lang="ja-JP" sz="150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35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350" strike="noStrike" u="none">
                <a:solidFill>
                  <a:schemeClr val="dk1"/>
                </a:solidFill>
                <a:uFillTx/>
                <a:latin typeface="Calibri"/>
              </a:rPr>
              <a:t>4 </a:t>
            </a:r>
            <a:r>
              <a:rPr b="0" lang="ja-JP" sz="135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3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35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350" strike="noStrike" u="none">
                <a:solidFill>
                  <a:schemeClr val="dk1"/>
                </a:solidFill>
                <a:uFillTx/>
                <a:latin typeface="Calibri"/>
              </a:rPr>
              <a:t>5 </a:t>
            </a:r>
            <a:r>
              <a:rPr b="0" lang="ja-JP" sz="135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3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en-US" sz="9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游明朝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游明朝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8B69CB43-565E-48E7-AAD0-65503542A609}" type="slidenum">
              <a: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9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ja-JP" sz="3300" strike="noStrike" u="none">
                <a:solidFill>
                  <a:schemeClr val="dk1"/>
                </a:solidFill>
                <a:uFillTx/>
                <a:latin typeface="Calibri Light"/>
              </a:rPr>
              <a:t>マスター タイトルの書式設定</a:t>
            </a:r>
            <a:endParaRPr b="0" lang="en-US" sz="33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71600" y="2637000"/>
            <a:ext cx="5914800" cy="6284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2100" strike="noStrike" u="none">
                <a:solidFill>
                  <a:schemeClr val="dk1"/>
                </a:solidFill>
                <a:uFillTx/>
                <a:latin typeface="Calibri"/>
              </a:rPr>
              <a:t>マスター テキストの書式設定</a:t>
            </a:r>
            <a:endParaRPr b="0" lang="en-US" sz="2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80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2 </a:t>
            </a:r>
            <a:r>
              <a:rPr b="0" lang="ja-JP" sz="180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50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500" strike="noStrike" u="none">
                <a:solidFill>
                  <a:schemeClr val="dk1"/>
                </a:solidFill>
                <a:uFillTx/>
                <a:latin typeface="Calibri"/>
              </a:rPr>
              <a:t>3 </a:t>
            </a:r>
            <a:r>
              <a:rPr b="0" lang="ja-JP" sz="150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35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350" strike="noStrike" u="none">
                <a:solidFill>
                  <a:schemeClr val="dk1"/>
                </a:solidFill>
                <a:uFillTx/>
                <a:latin typeface="Calibri"/>
              </a:rPr>
              <a:t>4 </a:t>
            </a:r>
            <a:r>
              <a:rPr b="0" lang="ja-JP" sz="135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3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35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350" strike="noStrike" u="none">
                <a:solidFill>
                  <a:schemeClr val="dk1"/>
                </a:solidFill>
                <a:uFillTx/>
                <a:latin typeface="Calibri"/>
              </a:rPr>
              <a:t>5 </a:t>
            </a:r>
            <a:r>
              <a:rPr b="0" lang="ja-JP" sz="135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3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en-US" sz="9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游明朝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游明朝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E43F5D88-ABAF-49D1-8FA7-0BDAEFEE310C}" type="slidenum">
              <a: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9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68000" y="2469600"/>
            <a:ext cx="5914800" cy="4120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ja-JP" sz="4500" strike="noStrike" u="none">
                <a:solidFill>
                  <a:schemeClr val="dk1"/>
                </a:solidFill>
                <a:uFillTx/>
                <a:latin typeface="Calibri Light"/>
              </a:rPr>
              <a:t>マスター タイトルの書式設定</a:t>
            </a:r>
            <a:endParaRPr b="0" lang="en-US" sz="45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68000" y="6629400"/>
            <a:ext cx="5914800" cy="216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ja-JP" sz="1800" strike="noStrike" u="none">
                <a:solidFill>
                  <a:schemeClr val="dk1"/>
                </a:solidFill>
                <a:uFillTx/>
                <a:latin typeface="Calibri"/>
              </a:rPr>
              <a:t>マスター テキストの書式設定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3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en-US" sz="9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4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游明朝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游明朝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15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BE996961-79A8-4701-9E31-A12952B700C5}" type="slidenum">
              <a: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9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ja-JP" sz="3300" strike="noStrike" u="none">
                <a:solidFill>
                  <a:schemeClr val="dk1"/>
                </a:solidFill>
                <a:uFillTx/>
                <a:latin typeface="Calibri Light"/>
              </a:rPr>
              <a:t>マスター タイトルの書式設定</a:t>
            </a:r>
            <a:endParaRPr b="0" lang="en-US" sz="33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71600" y="2637000"/>
            <a:ext cx="2914200" cy="6284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2100" strike="noStrike" u="none">
                <a:solidFill>
                  <a:schemeClr val="dk1"/>
                </a:solidFill>
                <a:uFillTx/>
                <a:latin typeface="Calibri"/>
              </a:rPr>
              <a:t>マスター テキストの書式設定</a:t>
            </a:r>
            <a:endParaRPr b="0" lang="en-US" sz="2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80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2 </a:t>
            </a:r>
            <a:r>
              <a:rPr b="0" lang="ja-JP" sz="180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50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500" strike="noStrike" u="none">
                <a:solidFill>
                  <a:schemeClr val="dk1"/>
                </a:solidFill>
                <a:uFillTx/>
                <a:latin typeface="Calibri"/>
              </a:rPr>
              <a:t>3 </a:t>
            </a:r>
            <a:r>
              <a:rPr b="0" lang="ja-JP" sz="150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35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350" strike="noStrike" u="none">
                <a:solidFill>
                  <a:schemeClr val="dk1"/>
                </a:solidFill>
                <a:uFillTx/>
                <a:latin typeface="Calibri"/>
              </a:rPr>
              <a:t>4 </a:t>
            </a:r>
            <a:r>
              <a:rPr b="0" lang="ja-JP" sz="135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3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35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350" strike="noStrike" u="none">
                <a:solidFill>
                  <a:schemeClr val="dk1"/>
                </a:solidFill>
                <a:uFillTx/>
                <a:latin typeface="Calibri"/>
              </a:rPr>
              <a:t>5 </a:t>
            </a:r>
            <a:r>
              <a:rPr b="0" lang="ja-JP" sz="135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3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471840" y="2637000"/>
            <a:ext cx="2914200" cy="6284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2100" strike="noStrike" u="none">
                <a:solidFill>
                  <a:schemeClr val="dk1"/>
                </a:solidFill>
                <a:uFillTx/>
                <a:latin typeface="Calibri"/>
              </a:rPr>
              <a:t>マスター テキストの書式設定</a:t>
            </a:r>
            <a:endParaRPr b="0" lang="en-US" sz="2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80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2 </a:t>
            </a:r>
            <a:r>
              <a:rPr b="0" lang="ja-JP" sz="180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50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500" strike="noStrike" u="none">
                <a:solidFill>
                  <a:schemeClr val="dk1"/>
                </a:solidFill>
                <a:uFillTx/>
                <a:latin typeface="Calibri"/>
              </a:rPr>
              <a:t>3 </a:t>
            </a:r>
            <a:r>
              <a:rPr b="0" lang="ja-JP" sz="150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35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350" strike="noStrike" u="none">
                <a:solidFill>
                  <a:schemeClr val="dk1"/>
                </a:solidFill>
                <a:uFillTx/>
                <a:latin typeface="Calibri"/>
              </a:rPr>
              <a:t>4 </a:t>
            </a:r>
            <a:r>
              <a:rPr b="0" lang="ja-JP" sz="135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3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35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350" strike="noStrike" u="none">
                <a:solidFill>
                  <a:schemeClr val="dk1"/>
                </a:solidFill>
                <a:uFillTx/>
                <a:latin typeface="Calibri"/>
              </a:rPr>
              <a:t>5 </a:t>
            </a:r>
            <a:r>
              <a:rPr b="0" lang="ja-JP" sz="135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3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en-US" sz="9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游明朝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游明朝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FA3BEEEF-5F3F-4136-949A-32C5ACD5B851}" type="slidenum">
              <a: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9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7232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ja-JP" sz="3300" strike="noStrike" u="none">
                <a:solidFill>
                  <a:schemeClr val="dk1"/>
                </a:solidFill>
                <a:uFillTx/>
                <a:latin typeface="Calibri Light"/>
              </a:rPr>
              <a:t>マスター タイトルの書式設定</a:t>
            </a:r>
            <a:endParaRPr b="0" lang="en-US" sz="33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72320" y="2428200"/>
            <a:ext cx="2900880" cy="1189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ja-JP" sz="1800" strike="noStrike" u="none">
                <a:solidFill>
                  <a:schemeClr val="dk1"/>
                </a:solidFill>
                <a:uFillTx/>
                <a:latin typeface="Calibri"/>
              </a:rPr>
              <a:t>マスター テキストの書式設定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72320" y="3618360"/>
            <a:ext cx="2900880" cy="5321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2100" strike="noStrike" u="none">
                <a:solidFill>
                  <a:schemeClr val="dk1"/>
                </a:solidFill>
                <a:uFillTx/>
                <a:latin typeface="Calibri"/>
              </a:rPr>
              <a:t>マスター テキストの書式設定</a:t>
            </a:r>
            <a:endParaRPr b="0" lang="en-US" sz="2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80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2 </a:t>
            </a:r>
            <a:r>
              <a:rPr b="0" lang="ja-JP" sz="180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50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500" strike="noStrike" u="none">
                <a:solidFill>
                  <a:schemeClr val="dk1"/>
                </a:solidFill>
                <a:uFillTx/>
                <a:latin typeface="Calibri"/>
              </a:rPr>
              <a:t>3 </a:t>
            </a:r>
            <a:r>
              <a:rPr b="0" lang="ja-JP" sz="150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35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350" strike="noStrike" u="none">
                <a:solidFill>
                  <a:schemeClr val="dk1"/>
                </a:solidFill>
                <a:uFillTx/>
                <a:latin typeface="Calibri"/>
              </a:rPr>
              <a:t>4 </a:t>
            </a:r>
            <a:r>
              <a:rPr b="0" lang="ja-JP" sz="135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3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35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350" strike="noStrike" u="none">
                <a:solidFill>
                  <a:schemeClr val="dk1"/>
                </a:solidFill>
                <a:uFillTx/>
                <a:latin typeface="Calibri"/>
              </a:rPr>
              <a:t>5 </a:t>
            </a:r>
            <a:r>
              <a:rPr b="0" lang="ja-JP" sz="135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3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3471840" y="2428200"/>
            <a:ext cx="2915280" cy="1189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ja-JP" sz="1800" strike="noStrike" u="none">
                <a:solidFill>
                  <a:schemeClr val="dk1"/>
                </a:solidFill>
                <a:uFillTx/>
                <a:latin typeface="Calibri"/>
              </a:rPr>
              <a:t>マスター テキストの書式設定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3471840" y="3618360"/>
            <a:ext cx="2915280" cy="5321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2100" strike="noStrike" u="none">
                <a:solidFill>
                  <a:schemeClr val="dk1"/>
                </a:solidFill>
                <a:uFillTx/>
                <a:latin typeface="Calibri"/>
              </a:rPr>
              <a:t>マスター テキストの書式設定</a:t>
            </a:r>
            <a:endParaRPr b="0" lang="en-US" sz="2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80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2 </a:t>
            </a:r>
            <a:r>
              <a:rPr b="0" lang="ja-JP" sz="180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50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500" strike="noStrike" u="none">
                <a:solidFill>
                  <a:schemeClr val="dk1"/>
                </a:solidFill>
                <a:uFillTx/>
                <a:latin typeface="Calibri"/>
              </a:rPr>
              <a:t>3 </a:t>
            </a:r>
            <a:r>
              <a:rPr b="0" lang="ja-JP" sz="150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35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350" strike="noStrike" u="none">
                <a:solidFill>
                  <a:schemeClr val="dk1"/>
                </a:solidFill>
                <a:uFillTx/>
                <a:latin typeface="Calibri"/>
              </a:rPr>
              <a:t>4 </a:t>
            </a:r>
            <a:r>
              <a:rPr b="0" lang="ja-JP" sz="135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3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35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350" strike="noStrike" u="none">
                <a:solidFill>
                  <a:schemeClr val="dk1"/>
                </a:solidFill>
                <a:uFillTx/>
                <a:latin typeface="Calibri"/>
              </a:rPr>
              <a:t>5 </a:t>
            </a:r>
            <a:r>
              <a:rPr b="0" lang="ja-JP" sz="135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3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dt" idx="19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en-US" sz="9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ftr" idx="20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游明朝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游明朝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45" name="PlaceHolder 8"/>
          <p:cNvSpPr>
            <a:spLocks noGrp="1"/>
          </p:cNvSpPr>
          <p:nvPr>
            <p:ph type="sldNum" idx="21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FB563471-7779-48AA-95E5-FFB8178DF90D}" type="slidenum">
              <a: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9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ja-JP" sz="3300" strike="noStrike" u="none">
                <a:solidFill>
                  <a:schemeClr val="dk1"/>
                </a:solidFill>
                <a:uFillTx/>
                <a:latin typeface="Calibri Light"/>
              </a:rPr>
              <a:t>マスター タイトルの書式設定</a:t>
            </a:r>
            <a:endParaRPr b="0" lang="en-US" sz="33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dt" idx="22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&lt;日付/時刻&gt;</a:t>
            </a:r>
            <a:endParaRPr b="0" lang="en-US" sz="9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3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游明朝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游明朝"/>
              </a:rPr>
              <a:t>&lt;フッター&gt;</a:t>
            </a:r>
            <a:endParaRPr b="0" lang="en-US" sz="14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 idx="24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0E561A01-FE6F-4FB9-8913-6BD384AFAD7D}" type="slidenum">
              <a: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&lt;番号&gt;</a:t>
            </a:fld>
            <a:endParaRPr b="0" lang="en-US" sz="9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dt" idx="25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&lt;日付/時刻&gt;</a:t>
            </a:r>
            <a:endParaRPr b="0" lang="en-US" sz="9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ftr" idx="26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游明朝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游明朝"/>
              </a:rPr>
              <a:t>&lt;フッター&gt;</a:t>
            </a:r>
            <a:endParaRPr b="0" lang="en-US" sz="14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sldNum" idx="27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485D828A-6D13-4022-AC22-E97B0C183A8D}" type="slidenum">
              <a: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&lt;番号&gt;</a:t>
            </a:fld>
            <a:endParaRPr b="0" lang="en-US" sz="9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 l="-1000" r="-100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テキスト ボックス 3"/>
          <p:cNvSpPr/>
          <p:nvPr/>
        </p:nvSpPr>
        <p:spPr>
          <a:xfrm>
            <a:off x="5899680" y="8571960"/>
            <a:ext cx="8298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6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12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790-</a:t>
            </a:r>
            <a:r>
              <a:rPr b="1" lang="en-US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税別</a:t>
            </a:r>
            <a:r>
              <a:rPr b="1" lang="en-US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)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テキスト ボックス 4"/>
          <p:cNvSpPr/>
          <p:nvPr/>
        </p:nvSpPr>
        <p:spPr>
          <a:xfrm>
            <a:off x="6016680" y="8745120"/>
            <a:ext cx="67824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4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8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869-</a:t>
            </a:r>
            <a:r>
              <a:rPr b="1" lang="en-US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税込</a:t>
            </a:r>
            <a:r>
              <a:rPr b="1" lang="en-US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)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テキスト ボックス 5"/>
          <p:cNvSpPr/>
          <p:nvPr/>
        </p:nvSpPr>
        <p:spPr>
          <a:xfrm>
            <a:off x="2490480" y="8571960"/>
            <a:ext cx="8298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6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12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300-</a:t>
            </a:r>
            <a:r>
              <a:rPr b="1" lang="en-US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税別</a:t>
            </a:r>
            <a:r>
              <a:rPr b="1" lang="en-US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)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テキスト ボックス 6"/>
          <p:cNvSpPr/>
          <p:nvPr/>
        </p:nvSpPr>
        <p:spPr>
          <a:xfrm>
            <a:off x="2607480" y="8745120"/>
            <a:ext cx="67824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4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8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330-</a:t>
            </a:r>
            <a:r>
              <a:rPr b="1" lang="en-US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税込</a:t>
            </a:r>
            <a:r>
              <a:rPr b="1" lang="en-US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)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テキスト ボックス 7"/>
          <p:cNvSpPr/>
          <p:nvPr/>
        </p:nvSpPr>
        <p:spPr>
          <a:xfrm>
            <a:off x="5855400" y="6321240"/>
            <a:ext cx="8298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6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12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120-</a:t>
            </a:r>
            <a:r>
              <a:rPr b="1" lang="en-US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税別</a:t>
            </a:r>
            <a:r>
              <a:rPr b="1" lang="en-US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)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テキスト ボックス 8"/>
          <p:cNvSpPr/>
          <p:nvPr/>
        </p:nvSpPr>
        <p:spPr>
          <a:xfrm>
            <a:off x="5972400" y="6494400"/>
            <a:ext cx="67824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4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8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132-</a:t>
            </a:r>
            <a:r>
              <a:rPr b="1" lang="en-US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税込</a:t>
            </a:r>
            <a:r>
              <a:rPr b="1" lang="en-US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)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" name="テキスト ボックス 9"/>
          <p:cNvSpPr/>
          <p:nvPr/>
        </p:nvSpPr>
        <p:spPr>
          <a:xfrm>
            <a:off x="2597760" y="6311880"/>
            <a:ext cx="8298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6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12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100-</a:t>
            </a:r>
            <a:r>
              <a:rPr b="1" lang="en-US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税別</a:t>
            </a:r>
            <a:r>
              <a:rPr b="1" lang="en-US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)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" name="テキスト ボックス 10"/>
          <p:cNvSpPr/>
          <p:nvPr/>
        </p:nvSpPr>
        <p:spPr>
          <a:xfrm>
            <a:off x="2714760" y="6485040"/>
            <a:ext cx="67824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4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8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110-</a:t>
            </a:r>
            <a:r>
              <a:rPr b="1" lang="en-US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税込</a:t>
            </a:r>
            <a:r>
              <a:rPr b="1" lang="en-US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)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" name="テキスト ボックス 11"/>
          <p:cNvSpPr/>
          <p:nvPr/>
        </p:nvSpPr>
        <p:spPr>
          <a:xfrm>
            <a:off x="5855760" y="4257360"/>
            <a:ext cx="8298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6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12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220-</a:t>
            </a:r>
            <a:r>
              <a:rPr b="1" lang="en-US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税別</a:t>
            </a:r>
            <a:r>
              <a:rPr b="1" lang="en-US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)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テキスト ボックス 12"/>
          <p:cNvSpPr/>
          <p:nvPr/>
        </p:nvSpPr>
        <p:spPr>
          <a:xfrm>
            <a:off x="5973120" y="4430520"/>
            <a:ext cx="67824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4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8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242-</a:t>
            </a:r>
            <a:r>
              <a:rPr b="1" lang="en-US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税込</a:t>
            </a:r>
            <a:r>
              <a:rPr b="1" lang="en-US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)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テキスト ボックス 13"/>
          <p:cNvSpPr/>
          <p:nvPr/>
        </p:nvSpPr>
        <p:spPr>
          <a:xfrm>
            <a:off x="1488600" y="3088800"/>
            <a:ext cx="8298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6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12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120-</a:t>
            </a:r>
            <a:r>
              <a:rPr b="1" lang="en-US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税別</a:t>
            </a:r>
            <a:r>
              <a:rPr b="1" lang="en-US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)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" name="テキスト ボックス 14"/>
          <p:cNvSpPr/>
          <p:nvPr/>
        </p:nvSpPr>
        <p:spPr>
          <a:xfrm>
            <a:off x="1605600" y="3261960"/>
            <a:ext cx="67824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4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8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132-</a:t>
            </a:r>
            <a:r>
              <a:rPr b="1" lang="en-US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税込</a:t>
            </a:r>
            <a:r>
              <a:rPr b="1" lang="en-US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)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 l="-1000" r="-100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テキスト ボックス 1"/>
          <p:cNvSpPr/>
          <p:nvPr/>
        </p:nvSpPr>
        <p:spPr>
          <a:xfrm>
            <a:off x="1676880" y="7051680"/>
            <a:ext cx="8298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6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12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830-</a:t>
            </a:r>
            <a:r>
              <a:rPr b="1" lang="en-US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税別</a:t>
            </a:r>
            <a:r>
              <a:rPr b="1" lang="en-US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)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テキスト ボックス 2"/>
          <p:cNvSpPr/>
          <p:nvPr/>
        </p:nvSpPr>
        <p:spPr>
          <a:xfrm>
            <a:off x="1794240" y="7224840"/>
            <a:ext cx="67824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4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8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913-</a:t>
            </a:r>
            <a:r>
              <a:rPr b="1" lang="en-US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税込</a:t>
            </a:r>
            <a:r>
              <a:rPr b="1" lang="en-US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)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テキスト ボックス 3"/>
          <p:cNvSpPr/>
          <p:nvPr/>
        </p:nvSpPr>
        <p:spPr>
          <a:xfrm>
            <a:off x="2479320" y="5902200"/>
            <a:ext cx="8298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6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12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340-</a:t>
            </a:r>
            <a:r>
              <a:rPr b="1" lang="en-US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税別</a:t>
            </a:r>
            <a:r>
              <a:rPr b="1" lang="en-US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)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テキスト ボックス 4"/>
          <p:cNvSpPr/>
          <p:nvPr/>
        </p:nvSpPr>
        <p:spPr>
          <a:xfrm>
            <a:off x="2596680" y="6075360"/>
            <a:ext cx="67824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4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8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374-</a:t>
            </a:r>
            <a:r>
              <a:rPr b="1" lang="en-US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税込</a:t>
            </a:r>
            <a:r>
              <a:rPr b="1" lang="en-US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)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テキスト ボックス 5"/>
          <p:cNvSpPr/>
          <p:nvPr/>
        </p:nvSpPr>
        <p:spPr>
          <a:xfrm>
            <a:off x="5902200" y="5897880"/>
            <a:ext cx="8298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6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12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780-</a:t>
            </a:r>
            <a:r>
              <a:rPr b="1" lang="en-US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税別</a:t>
            </a:r>
            <a:r>
              <a:rPr b="1" lang="en-US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)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" name="テキスト ボックス 6"/>
          <p:cNvSpPr/>
          <p:nvPr/>
        </p:nvSpPr>
        <p:spPr>
          <a:xfrm>
            <a:off x="6019200" y="6071040"/>
            <a:ext cx="67824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4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8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858-</a:t>
            </a:r>
            <a:r>
              <a:rPr b="1" lang="en-US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税込</a:t>
            </a:r>
            <a:r>
              <a:rPr b="1" lang="en-US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)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テキスト ボックス 7"/>
          <p:cNvSpPr/>
          <p:nvPr/>
        </p:nvSpPr>
        <p:spPr>
          <a:xfrm>
            <a:off x="1562760" y="7752240"/>
            <a:ext cx="98568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6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12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1,280-</a:t>
            </a:r>
            <a:r>
              <a:rPr b="1" lang="en-US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税別</a:t>
            </a:r>
            <a:r>
              <a:rPr b="1" lang="en-US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)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テキスト ボックス 8"/>
          <p:cNvSpPr/>
          <p:nvPr/>
        </p:nvSpPr>
        <p:spPr>
          <a:xfrm>
            <a:off x="1705680" y="7925400"/>
            <a:ext cx="78264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4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8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1,408-</a:t>
            </a:r>
            <a:r>
              <a:rPr b="1" lang="en-US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税込</a:t>
            </a:r>
            <a:r>
              <a:rPr b="1" lang="en-US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)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テキスト ボックス 9"/>
          <p:cNvSpPr/>
          <p:nvPr/>
        </p:nvSpPr>
        <p:spPr>
          <a:xfrm>
            <a:off x="5652720" y="8263440"/>
            <a:ext cx="11246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7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14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1,300-</a:t>
            </a:r>
            <a:r>
              <a:rPr b="1" lang="en-US" sz="6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6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税別</a:t>
            </a:r>
            <a:r>
              <a:rPr b="1" lang="en-US" sz="6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)</a:t>
            </a:r>
            <a:endParaRPr b="0" lang="en-US" sz="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" name="テキスト ボックス 10"/>
          <p:cNvSpPr/>
          <p:nvPr/>
        </p:nvSpPr>
        <p:spPr>
          <a:xfrm>
            <a:off x="5819400" y="8436600"/>
            <a:ext cx="874800" cy="22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9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1,430-</a:t>
            </a:r>
            <a:r>
              <a:rPr b="1" lang="en-US" sz="6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6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税込</a:t>
            </a:r>
            <a:r>
              <a:rPr b="1" lang="en-US" sz="6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)</a:t>
            </a:r>
            <a:endParaRPr b="0" lang="en-US" sz="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テキスト ボックス 11"/>
          <p:cNvSpPr/>
          <p:nvPr/>
        </p:nvSpPr>
        <p:spPr>
          <a:xfrm>
            <a:off x="1796400" y="3858840"/>
            <a:ext cx="8298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6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12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380-</a:t>
            </a:r>
            <a:r>
              <a:rPr b="1" lang="en-US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税別</a:t>
            </a:r>
            <a:r>
              <a:rPr b="1" lang="en-US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)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テキスト ボックス 12"/>
          <p:cNvSpPr/>
          <p:nvPr/>
        </p:nvSpPr>
        <p:spPr>
          <a:xfrm>
            <a:off x="1913400" y="4032000"/>
            <a:ext cx="67824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4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8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418-</a:t>
            </a:r>
            <a:r>
              <a:rPr b="1" lang="en-US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税込</a:t>
            </a:r>
            <a:r>
              <a:rPr b="1" lang="en-US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)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テキスト ボックス 13"/>
          <p:cNvSpPr/>
          <p:nvPr/>
        </p:nvSpPr>
        <p:spPr>
          <a:xfrm>
            <a:off x="2553480" y="3858840"/>
            <a:ext cx="8298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6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12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240-</a:t>
            </a:r>
            <a:r>
              <a:rPr b="1" lang="en-US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税別</a:t>
            </a:r>
            <a:r>
              <a:rPr b="1" lang="en-US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)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テキスト ボックス 14"/>
          <p:cNvSpPr/>
          <p:nvPr/>
        </p:nvSpPr>
        <p:spPr>
          <a:xfrm>
            <a:off x="2670480" y="4032000"/>
            <a:ext cx="67824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4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8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264-</a:t>
            </a:r>
            <a:r>
              <a:rPr b="1" lang="en-US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税込</a:t>
            </a:r>
            <a:r>
              <a:rPr b="1" lang="en-US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)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テキスト ボックス 15"/>
          <p:cNvSpPr/>
          <p:nvPr/>
        </p:nvSpPr>
        <p:spPr>
          <a:xfrm>
            <a:off x="5850720" y="3773160"/>
            <a:ext cx="8298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6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12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400-</a:t>
            </a:r>
            <a:r>
              <a:rPr b="1" lang="en-US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税別</a:t>
            </a:r>
            <a:r>
              <a:rPr b="1" lang="en-US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)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" name="テキスト ボックス 16"/>
          <p:cNvSpPr/>
          <p:nvPr/>
        </p:nvSpPr>
        <p:spPr>
          <a:xfrm>
            <a:off x="5967720" y="3946320"/>
            <a:ext cx="67824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4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8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440-</a:t>
            </a:r>
            <a:r>
              <a:rPr b="1" lang="en-US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税込</a:t>
            </a:r>
            <a:r>
              <a:rPr b="1" lang="en-US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)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テキスト ボックス 17"/>
          <p:cNvSpPr/>
          <p:nvPr/>
        </p:nvSpPr>
        <p:spPr>
          <a:xfrm>
            <a:off x="5207760" y="1754280"/>
            <a:ext cx="8298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6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12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300-</a:t>
            </a:r>
            <a:r>
              <a:rPr b="1" lang="en-US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税別</a:t>
            </a:r>
            <a:r>
              <a:rPr b="1" lang="en-US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)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テキスト ボックス 18"/>
          <p:cNvSpPr/>
          <p:nvPr/>
        </p:nvSpPr>
        <p:spPr>
          <a:xfrm>
            <a:off x="5324760" y="1927440"/>
            <a:ext cx="67824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4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8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330-</a:t>
            </a:r>
            <a:r>
              <a:rPr b="1" lang="en-US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税込</a:t>
            </a:r>
            <a:r>
              <a:rPr b="1" lang="en-US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)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テキスト ボックス 19"/>
          <p:cNvSpPr/>
          <p:nvPr/>
        </p:nvSpPr>
        <p:spPr>
          <a:xfrm>
            <a:off x="5986800" y="1754280"/>
            <a:ext cx="8298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6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12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240-</a:t>
            </a:r>
            <a:r>
              <a:rPr b="1" lang="en-US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税別</a:t>
            </a:r>
            <a:r>
              <a:rPr b="1" lang="en-US" sz="5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)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テキスト ボックス 20"/>
          <p:cNvSpPr/>
          <p:nvPr/>
        </p:nvSpPr>
        <p:spPr>
          <a:xfrm>
            <a:off x="6103800" y="1927440"/>
            <a:ext cx="67824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4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8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264-</a:t>
            </a:r>
            <a:r>
              <a:rPr b="1" lang="en-US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(</a:t>
            </a:r>
            <a:r>
              <a:rPr b="1" lang="ja-JP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税込</a:t>
            </a:r>
            <a:r>
              <a:rPr b="1" lang="en-US" sz="5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)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テキスト ボックス 21"/>
          <p:cNvSpPr/>
          <p:nvPr/>
        </p:nvSpPr>
        <p:spPr>
          <a:xfrm>
            <a:off x="1786680" y="1344960"/>
            <a:ext cx="5000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6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10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80</a:t>
            </a:r>
            <a:r>
              <a:rPr b="1" lang="en-US" sz="12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-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テキスト ボックス 22"/>
          <p:cNvSpPr/>
          <p:nvPr/>
        </p:nvSpPr>
        <p:spPr>
          <a:xfrm>
            <a:off x="2284920" y="1384920"/>
            <a:ext cx="41760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4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8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88-</a:t>
            </a:r>
            <a:endParaRPr b="0" lang="en-US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0" name="テキスト ボックス 23"/>
          <p:cNvSpPr/>
          <p:nvPr/>
        </p:nvSpPr>
        <p:spPr>
          <a:xfrm>
            <a:off x="1743480" y="1523520"/>
            <a:ext cx="5853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6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10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100</a:t>
            </a:r>
            <a:r>
              <a:rPr b="1" lang="en-US" sz="12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-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" name="テキスト ボックス 24"/>
          <p:cNvSpPr/>
          <p:nvPr/>
        </p:nvSpPr>
        <p:spPr>
          <a:xfrm>
            <a:off x="2250720" y="1563840"/>
            <a:ext cx="4867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4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8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110-</a:t>
            </a:r>
            <a:endParaRPr b="0" lang="en-US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テキスト ボックス 25"/>
          <p:cNvSpPr/>
          <p:nvPr/>
        </p:nvSpPr>
        <p:spPr>
          <a:xfrm>
            <a:off x="1743480" y="1697400"/>
            <a:ext cx="5853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6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10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190</a:t>
            </a:r>
            <a:r>
              <a:rPr b="1" lang="en-US" sz="12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-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テキスト ボックス 26"/>
          <p:cNvSpPr/>
          <p:nvPr/>
        </p:nvSpPr>
        <p:spPr>
          <a:xfrm>
            <a:off x="2250720" y="1737720"/>
            <a:ext cx="4867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4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8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209-</a:t>
            </a:r>
            <a:endParaRPr b="0" lang="en-US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" name="テキスト ボックス 27"/>
          <p:cNvSpPr/>
          <p:nvPr/>
        </p:nvSpPr>
        <p:spPr>
          <a:xfrm>
            <a:off x="1746000" y="1883520"/>
            <a:ext cx="5853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6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10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280</a:t>
            </a:r>
            <a:r>
              <a:rPr b="1" lang="en-US" sz="1200" strike="noStrike" u="none">
                <a:solidFill>
                  <a:srgbClr val="ff3c00"/>
                </a:solidFill>
                <a:uFillTx/>
                <a:latin typeface="メイリオ"/>
                <a:ea typeface="メイリオ"/>
              </a:rPr>
              <a:t>-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テキスト ボックス 28"/>
          <p:cNvSpPr/>
          <p:nvPr/>
        </p:nvSpPr>
        <p:spPr>
          <a:xfrm>
            <a:off x="2252880" y="1923840"/>
            <a:ext cx="4867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ja-JP" sz="4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￥</a:t>
            </a:r>
            <a:r>
              <a:rPr b="1" lang="en-US" sz="8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308-</a:t>
            </a:r>
            <a:endParaRPr b="0" lang="en-US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6" name="図 30" descr=""/>
          <p:cNvPicPr/>
          <p:nvPr/>
        </p:nvPicPr>
        <p:blipFill>
          <a:blip r:embed="rId2"/>
          <a:stretch/>
        </p:blipFill>
        <p:spPr>
          <a:xfrm>
            <a:off x="125640" y="8877960"/>
            <a:ext cx="875160" cy="18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33</TotalTime>
  <Application>LibreOffice/24.8.5.2$Windows_X86_64 LibreOffice_project/fddf2685c70b461e7832239a0162a77216259f22</Application>
  <AppVersion>15.0000</AppVersion>
  <Words>192</Words>
  <Paragraphs>40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2025-03-07T01:15:25Z</dcterms:created>
  <dc:creator>r-yamada</dc:creator>
  <dc:description/>
  <dc:language>ja-JP</dc:language>
  <cp:lastModifiedBy>r-yamada</cp:lastModifiedBy>
  <cp:lastPrinted>2025-03-07T01:38:31Z</cp:lastPrinted>
  <dcterms:modified xsi:type="dcterms:W3CDTF">2025-03-07T01:50:42Z</dcterms:modified>
  <cp:revision>4</cp:revision>
  <dc:subject/>
  <dc:title>PowerPoint プレゼンテーション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A4 210 x 297 mm</vt:lpwstr>
  </property>
  <property fmtid="{D5CDD505-2E9C-101B-9397-08002B2CF9AE}" pid="3" name="Slides">
    <vt:i4>2</vt:i4>
  </property>
</Properties>
</file>